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72" r:id="rId3"/>
    <p:sldId id="293" r:id="rId4"/>
    <p:sldId id="290" r:id="rId5"/>
    <p:sldId id="294" r:id="rId6"/>
    <p:sldId id="289" r:id="rId7"/>
    <p:sldId id="291" r:id="rId8"/>
    <p:sldId id="292" r:id="rId9"/>
    <p:sldId id="278" r:id="rId10"/>
  </p:sldIdLst>
  <p:sldSz cx="9144000" cy="5143500" type="screen16x9"/>
  <p:notesSz cx="6858000" cy="9144000"/>
  <p:embeddedFontLst>
    <p:embeddedFont>
      <p:font typeface="Cousine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55EEA4-988B-492D-99E5-9B07CBB69424}">
  <a:tblStyle styleId="{FC55EEA4-988B-492D-99E5-9B07CBB69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16E642-95D0-4B56-8B43-F84085D1147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73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76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21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cf8a1b89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cf8a1b89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530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12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4527177" y="744699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4525702" y="-1293868"/>
            <a:ext cx="92588" cy="7106862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914400" y="2571750"/>
            <a:ext cx="7212600" cy="14073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PROJECT #11-HangMan</a:t>
            </a:r>
            <a:br>
              <a:rPr lang="en-US" dirty="0"/>
            </a:br>
            <a:r>
              <a:rPr lang="en-US" sz="1500" dirty="0"/>
              <a:t>Continental Entry Training Program</a:t>
            </a:r>
            <a:br>
              <a:rPr lang="en-US" sz="1500" dirty="0"/>
            </a:br>
            <a:r>
              <a:rPr lang="en-US" sz="1500" dirty="0"/>
              <a:t>Danca Alexandra-Simona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title"/>
          </p:nvPr>
        </p:nvSpPr>
        <p:spPr>
          <a:xfrm>
            <a:off x="221450" y="265061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Content</a:t>
            </a:r>
            <a:endParaRPr dirty="0"/>
          </a:p>
        </p:txBody>
      </p:sp>
      <p:sp>
        <p:nvSpPr>
          <p:cNvPr id="258" name="Google Shape;258;p27"/>
          <p:cNvSpPr txBox="1"/>
          <p:nvPr/>
        </p:nvSpPr>
        <p:spPr>
          <a:xfrm>
            <a:off x="2699550" y="1912973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SW-SYS Architecture </a:t>
            </a:r>
          </a:p>
        </p:txBody>
      </p:sp>
      <p:cxnSp>
        <p:nvCxnSpPr>
          <p:cNvPr id="260" name="Google Shape;260;p27"/>
          <p:cNvCxnSpPr>
            <a:cxnSpLocks/>
          </p:cNvCxnSpPr>
          <p:nvPr/>
        </p:nvCxnSpPr>
        <p:spPr>
          <a:xfrm>
            <a:off x="4572000" y="1383874"/>
            <a:ext cx="0" cy="535013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261" name="Google Shape;261;p27"/>
          <p:cNvSpPr txBox="1"/>
          <p:nvPr/>
        </p:nvSpPr>
        <p:spPr>
          <a:xfrm>
            <a:off x="2699550" y="800074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 Requirements</a:t>
            </a: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258;p27">
            <a:extLst>
              <a:ext uri="{FF2B5EF4-FFF2-40B4-BE49-F238E27FC236}">
                <a16:creationId xmlns:a16="http://schemas.microsoft.com/office/drawing/2014/main" id="{DCBDFED6-5F07-5CEE-4F42-AA4E47EEFF88}"/>
              </a:ext>
            </a:extLst>
          </p:cNvPr>
          <p:cNvSpPr txBox="1"/>
          <p:nvPr/>
        </p:nvSpPr>
        <p:spPr>
          <a:xfrm>
            <a:off x="2699550" y="3031786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Challenges</a:t>
            </a: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14" name="Google Shape;260;p27">
            <a:extLst>
              <a:ext uri="{FF2B5EF4-FFF2-40B4-BE49-F238E27FC236}">
                <a16:creationId xmlns:a16="http://schemas.microsoft.com/office/drawing/2014/main" id="{3E71BA78-D537-7FEC-DBE6-8FCBEE1D0C2D}"/>
              </a:ext>
            </a:extLst>
          </p:cNvPr>
          <p:cNvCxnSpPr>
            <a:cxnSpLocks/>
          </p:cNvCxnSpPr>
          <p:nvPr/>
        </p:nvCxnSpPr>
        <p:spPr>
          <a:xfrm>
            <a:off x="4581525" y="2496773"/>
            <a:ext cx="0" cy="535013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  <p:sp>
        <p:nvSpPr>
          <p:cNvPr id="15" name="Google Shape;258;p27">
            <a:extLst>
              <a:ext uri="{FF2B5EF4-FFF2-40B4-BE49-F238E27FC236}">
                <a16:creationId xmlns:a16="http://schemas.microsoft.com/office/drawing/2014/main" id="{CAC75EC6-AB61-D293-8A88-8C58F23A5153}"/>
              </a:ext>
            </a:extLst>
          </p:cNvPr>
          <p:cNvSpPr txBox="1"/>
          <p:nvPr/>
        </p:nvSpPr>
        <p:spPr>
          <a:xfrm>
            <a:off x="2709075" y="4150599"/>
            <a:ext cx="3744900" cy="583800"/>
          </a:xfrm>
          <a:prstGeom prst="rect">
            <a:avLst/>
          </a:pr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 Tests</a:t>
            </a:r>
            <a:endParaRPr sz="20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16" name="Google Shape;260;p27">
            <a:extLst>
              <a:ext uri="{FF2B5EF4-FFF2-40B4-BE49-F238E27FC236}">
                <a16:creationId xmlns:a16="http://schemas.microsoft.com/office/drawing/2014/main" id="{D5FEDFCC-98C0-2081-97B8-DCBC04E72535}"/>
              </a:ext>
            </a:extLst>
          </p:cNvPr>
          <p:cNvCxnSpPr>
            <a:cxnSpLocks/>
          </p:cNvCxnSpPr>
          <p:nvPr/>
        </p:nvCxnSpPr>
        <p:spPr>
          <a:xfrm>
            <a:off x="4581525" y="3615586"/>
            <a:ext cx="0" cy="535013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oval" w="lg" len="lg"/>
            <a:tailEnd type="triangle" w="lg" len="lg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257;p27">
            <a:extLst>
              <a:ext uri="{FF2B5EF4-FFF2-40B4-BE49-F238E27FC236}">
                <a16:creationId xmlns:a16="http://schemas.microsoft.com/office/drawing/2014/main" id="{77BDB4B7-064A-5056-D22E-66E6E088F709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 Requirements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118AE-3779-6F70-98F7-0BF0C636B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9"/>
          <a:stretch/>
        </p:blipFill>
        <p:spPr>
          <a:xfrm>
            <a:off x="614955" y="3059485"/>
            <a:ext cx="7968576" cy="363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40F88E-3CE3-8930-9076-E2F3C5781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55" y="2434546"/>
            <a:ext cx="7968776" cy="352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45BB42-4DE6-7448-B72C-B5C191DC50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19" b="-1"/>
          <a:stretch/>
        </p:blipFill>
        <p:spPr>
          <a:xfrm>
            <a:off x="594629" y="1806256"/>
            <a:ext cx="7968776" cy="3523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13BED7-A714-2E60-54EC-15288B095C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53"/>
          <a:stretch/>
        </p:blipFill>
        <p:spPr>
          <a:xfrm>
            <a:off x="594629" y="1165303"/>
            <a:ext cx="7968575" cy="341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9C43F-294A-A487-A398-0B24D3D4A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55" y="3695690"/>
            <a:ext cx="7968576" cy="1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5CD41-8669-E5DB-993E-A815E2A97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112520"/>
            <a:ext cx="3898582" cy="3307079"/>
          </a:xfrm>
          <a:prstGeom prst="rect">
            <a:avLst/>
          </a:prstGeom>
        </p:spPr>
      </p:pic>
      <p:sp>
        <p:nvSpPr>
          <p:cNvPr id="11" name="Google Shape;257;p27">
            <a:extLst>
              <a:ext uri="{FF2B5EF4-FFF2-40B4-BE49-F238E27FC236}">
                <a16:creationId xmlns:a16="http://schemas.microsoft.com/office/drawing/2014/main" id="{6B26ADB0-DBB7-0FED-F47A-804D1C9D8515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SW-SYS Architecture 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3F0971-2732-94DA-195B-2D894786D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8" y="1112520"/>
            <a:ext cx="4546282" cy="33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1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" name="Google Shape;257;p27">
            <a:extLst>
              <a:ext uri="{FF2B5EF4-FFF2-40B4-BE49-F238E27FC236}">
                <a16:creationId xmlns:a16="http://schemas.microsoft.com/office/drawing/2014/main" id="{6B26ADB0-DBB7-0FED-F47A-804D1C9D8515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SW-SYS Architecture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41B1E-8FF4-300A-7F07-CF596C90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24" y="1078873"/>
            <a:ext cx="8504636" cy="35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4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526" name="Google Shape;526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27" name="Google Shape;527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triangle" w="sm" len="sm"/>
            <a:tailEnd type="triangle" w="sm" len="sm"/>
          </a:ln>
        </p:spPr>
      </p:cxnSp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EAF6BCD-3566-9B1B-3F4C-B9F2BD0D2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95" b="99670" l="15774" r="77034">
                        <a14:foregroundMark x1="18849" y1="39317" x2="27530" y2="20815"/>
                        <a14:foregroundMark x1="27530" y1="20815" x2="40377" y2="29736"/>
                        <a14:foregroundMark x1="40377" y1="29736" x2="50050" y2="45815"/>
                        <a14:foregroundMark x1="50050" y1="45815" x2="43700" y2="25881"/>
                        <a14:foregroundMark x1="29067" y1="28414" x2="30357" y2="55176"/>
                        <a14:foregroundMark x1="30357" y1="55176" x2="38244" y2="67841"/>
                        <a14:foregroundMark x1="60466" y1="34581" x2="56696" y2="32048"/>
                        <a14:foregroundMark x1="67212" y1="48458" x2="51091" y2="32379"/>
                        <a14:foregroundMark x1="57490" y1="28084" x2="42857" y2="23458"/>
                        <a14:foregroundMark x1="42857" y1="23458" x2="53819" y2="20595"/>
                        <a14:foregroundMark x1="53819" y1="20595" x2="69643" y2="22357"/>
                        <a14:foregroundMark x1="69643" y1="22357" x2="70982" y2="39317"/>
                        <a14:foregroundMark x1="72669" y1="51101" x2="73462" y2="55396"/>
                        <a14:foregroundMark x1="73115" y1="55837" x2="63244" y2="26542"/>
                        <a14:foregroundMark x1="62946" y1="25881" x2="73115" y2="68172"/>
                        <a14:foregroundMark x1="72173" y1="84251" x2="32242" y2="84692"/>
                        <a14:foregroundMark x1="32242" y1="84692" x2="22569" y2="53084"/>
                        <a14:foregroundMark x1="22569" y1="53084" x2="22470" y2="36123"/>
                        <a14:foregroundMark x1="15873" y1="39758" x2="17212" y2="35683"/>
                        <a14:foregroundMark x1="63591" y1="20374" x2="75099" y2="20595"/>
                        <a14:foregroundMark x1="75099" y1="20595" x2="76389" y2="73678"/>
                        <a14:foregroundMark x1="76389" y1="73678" x2="71181" y2="89427"/>
                        <a14:foregroundMark x1="75942" y1="30176" x2="75942" y2="35352"/>
                        <a14:foregroundMark x1="76736" y1="42291" x2="76736" y2="41960"/>
                        <a14:foregroundMark x1="34325" y1="90529" x2="34325" y2="90088"/>
                        <a14:foregroundMark x1="36458" y1="91189" x2="36458" y2="91189"/>
                        <a14:foregroundMark x1="40228" y1="93833" x2="40228" y2="93833"/>
                        <a14:foregroundMark x1="36111" y1="91960" x2="41567" y2="94934"/>
                        <a14:foregroundMark x1="50595" y1="92731" x2="52927" y2="94163"/>
                        <a14:foregroundMark x1="49950" y1="95595" x2="44692" y2="96035"/>
                        <a14:foregroundMark x1="37946" y1="95264" x2="44692" y2="97467"/>
                        <a14:foregroundMark x1="75794" y1="25881" x2="76587" y2="25881"/>
                        <a14:foregroundMark x1="76290" y1="34251" x2="77083" y2="38656"/>
                        <a14:foregroundMark x1="76438" y1="73348" x2="76587" y2="91960"/>
                        <a14:foregroundMark x1="36111" y1="94493" x2="37599" y2="96035"/>
                        <a14:foregroundMark x1="19841" y1="87555" x2="19841" y2="87555"/>
                        <a14:foregroundMark x1="18849" y1="96696" x2="18849" y2="96696"/>
                        <a14:foregroundMark x1="21131" y1="99229" x2="21131" y2="99229"/>
                        <a14:foregroundMark x1="23462" y1="94934" x2="23462" y2="94934"/>
                        <a14:foregroundMark x1="26736" y1="94934" x2="26736" y2="94934"/>
                        <a14:foregroundMark x1="27232" y1="95264" x2="27232" y2="95264"/>
                        <a14:foregroundMark x1="27232" y1="95264" x2="27232" y2="95264"/>
                        <a14:foregroundMark x1="27232" y1="97467" x2="27232" y2="97467"/>
                        <a14:foregroundMark x1="27877" y1="99670" x2="27083" y2="96366"/>
                        <a14:foregroundMark x1="21131" y1="98568" x2="21131" y2="94493"/>
                        <a14:foregroundMark x1="21131" y1="92731" x2="21131" y2="95264"/>
                        <a14:foregroundMark x1="46131" y1="59581" x2="59673" y2="59581"/>
                        <a14:foregroundMark x1="59673" y1="59581" x2="35367" y2="62115"/>
                        <a14:foregroundMark x1="35367" y1="62115" x2="36161" y2="74229"/>
                        <a14:foregroundMark x1="31250" y1="72467" x2="34623" y2="64317"/>
                        <a14:foregroundMark x1="34921" y1="68943" x2="36607" y2="74559"/>
                        <a14:foregroundMark x1="26042" y1="78965" x2="55407" y2="82930"/>
                        <a14:foregroundMark x1="55407" y1="82930" x2="47718" y2="61344"/>
                        <a14:foregroundMark x1="47718" y1="61344" x2="62599" y2="62996"/>
                        <a14:foregroundMark x1="62599" y1="62996" x2="72520" y2="75110"/>
                        <a14:foregroundMark x1="72520" y1="75110" x2="67262" y2="53744"/>
                        <a14:foregroundMark x1="67262" y1="53744" x2="56399" y2="58040"/>
                        <a14:backgroundMark x1="20784" y1="87115" x2="20784" y2="87115"/>
                        <a14:backgroundMark x1="41567" y1="93062" x2="41567" y2="93062"/>
                        <a14:backgroundMark x1="49306" y1="97357" x2="49306" y2="97357"/>
                      </a14:backgroundRemoval>
                    </a14:imgEffect>
                  </a14:imgLayer>
                </a14:imgProps>
              </a:ext>
            </a:extLst>
          </a:blip>
          <a:srcRect l="15882" t="14581" r="20608"/>
          <a:stretch/>
        </p:blipFill>
        <p:spPr>
          <a:xfrm>
            <a:off x="1685925" y="844200"/>
            <a:ext cx="2886072" cy="1670400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CF109BC-60BC-BCD5-09B4-F74BF3E6B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147" b="78522" l="17401" r="99119">
                        <a14:foregroundMark x1="27533" y1="30754" x2="27093" y2="67956"/>
                        <a14:foregroundMark x1="27093" y1="67956" x2="50330" y2="74355"/>
                        <a14:foregroundMark x1="50330" y1="74355" x2="78304" y2="73859"/>
                        <a14:foregroundMark x1="78304" y1="73859" x2="90639" y2="64236"/>
                        <a14:foregroundMark x1="90639" y1="64236" x2="86784" y2="23909"/>
                        <a14:foregroundMark x1="86784" y1="23909" x2="37665" y2="20734"/>
                        <a14:foregroundMark x1="37665" y1="20734" x2="17070" y2="24206"/>
                        <a14:foregroundMark x1="17070" y1="24206" x2="17731" y2="73760"/>
                        <a14:foregroundMark x1="17731" y1="73760" x2="17731" y2="73760"/>
                        <a14:foregroundMark x1="31498" y1="45337" x2="39648" y2="26488"/>
                        <a14:foregroundMark x1="39648" y1="26488" x2="61674" y2="54514"/>
                        <a14:foregroundMark x1="61674" y1="54514" x2="62555" y2="60714"/>
                        <a14:foregroundMark x1="64648" y1="63095" x2="72247" y2="59871"/>
                        <a14:foregroundMark x1="62555" y1="63938" x2="72247" y2="59325"/>
                        <a14:foregroundMark x1="37555" y1="73413" x2="39648" y2="78621"/>
                        <a14:foregroundMark x1="37996" y1="76984" x2="36674" y2="78522"/>
                        <a14:foregroundMark x1="25881" y1="32044" x2="26432" y2="43254"/>
                        <a14:foregroundMark x1="26432" y1="43254" x2="30176" y2="20089"/>
                        <a14:foregroundMark x1="16960" y1="23413" x2="36344" y2="19742"/>
                        <a14:foregroundMark x1="36344" y1="19742" x2="23568" y2="19692"/>
                        <a14:foregroundMark x1="50661" y1="21280" x2="73458" y2="19147"/>
                        <a14:foregroundMark x1="73458" y1="19147" x2="89097" y2="23165"/>
                        <a14:foregroundMark x1="92291" y1="53869" x2="92291" y2="53869"/>
                        <a14:foregroundMark x1="97247" y1="44742" x2="97247" y2="44742"/>
                        <a14:foregroundMark x1="97247" y1="66766" x2="97247" y2="66766"/>
                        <a14:foregroundMark x1="99119" y1="73512" x2="99119" y2="73512"/>
                        <a14:foregroundMark x1="95374" y1="67113" x2="95374" y2="67113"/>
                        <a14:foregroundMark x1="75441" y1="61062" x2="71035" y2="51438"/>
                        <a14:foregroundMark x1="71035" y1="51438" x2="82599" y2="40724"/>
                        <a14:foregroundMark x1="82599" y1="40724" x2="81718" y2="29117"/>
                        <a14:foregroundMark x1="81718" y1="29117" x2="50661" y2="32986"/>
                        <a14:foregroundMark x1="50661" y1="32986" x2="59031" y2="44990"/>
                        <a14:foregroundMark x1="59031" y1="44990" x2="68282" y2="46478"/>
                        <a14:foregroundMark x1="21696" y1="59077" x2="20705" y2="57986"/>
                      </a14:backgroundRemoval>
                    </a14:imgEffect>
                  </a14:imgLayer>
                </a14:imgProps>
              </a:ext>
            </a:extLst>
          </a:blip>
          <a:srcRect l="11088" t="17051" b="20964"/>
          <a:stretch/>
        </p:blipFill>
        <p:spPr>
          <a:xfrm rot="5400000">
            <a:off x="5574404" y="207259"/>
            <a:ext cx="1701178" cy="2913503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28A26574-6EE5-D89F-0C2D-46ABF5DE66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749" b="99890" l="13641" r="71528">
                        <a14:foregroundMark x1="35169" y1="28304" x2="17361" y2="30066"/>
                        <a14:foregroundMark x1="17361" y1="30066" x2="18403" y2="86344"/>
                        <a14:foregroundMark x1="18403" y1="86344" x2="48661" y2="81718"/>
                        <a14:foregroundMark x1="48661" y1="81718" x2="48810" y2="81278"/>
                        <a14:foregroundMark x1="22321" y1="22247" x2="57688" y2="23348"/>
                        <a14:foregroundMark x1="57688" y1="23348" x2="62500" y2="44714"/>
                        <a14:foregroundMark x1="62500" y1="44714" x2="64732" y2="70705"/>
                        <a14:foregroundMark x1="64732" y1="70705" x2="67262" y2="40639"/>
                        <a14:foregroundMark x1="67262" y1="40639" x2="69990" y2="72687"/>
                        <a14:foregroundMark x1="69990" y1="72687" x2="62897" y2="88877"/>
                        <a14:foregroundMark x1="62897" y1="88877" x2="62153" y2="89097"/>
                        <a14:foregroundMark x1="70536" y1="26982" x2="70536" y2="23348"/>
                        <a14:foregroundMark x1="55159" y1="32489" x2="53522" y2="34141"/>
                        <a14:foregroundMark x1="26290" y1="46916" x2="32292" y2="66300"/>
                        <a14:foregroundMark x1="32292" y1="66300" x2="32937" y2="61564"/>
                        <a14:foregroundMark x1="39683" y1="35242" x2="49504" y2="28744"/>
                        <a14:foregroundMark x1="49504" y1="28744" x2="59077" y2="36123"/>
                        <a14:foregroundMark x1="59077" y1="36123" x2="69345" y2="30947"/>
                        <a14:foregroundMark x1="69345" y1="30947" x2="59375" y2="33700"/>
                        <a14:foregroundMark x1="59375" y1="33700" x2="45933" y2="20044"/>
                        <a14:foregroundMark x1="45933" y1="20044" x2="67163" y2="16079"/>
                        <a14:foregroundMark x1="43155" y1="24670" x2="53720" y2="30507"/>
                        <a14:foregroundMark x1="53720" y1="30507" x2="44444" y2="39537"/>
                        <a14:foregroundMark x1="44444" y1="39537" x2="36756" y2="65308"/>
                        <a14:foregroundMark x1="36756" y1="65308" x2="26240" y2="69824"/>
                        <a14:foregroundMark x1="26240" y1="69824" x2="32540" y2="61344"/>
                        <a14:foregroundMark x1="64683" y1="21916" x2="70139" y2="29405"/>
                        <a14:foregroundMark x1="70784" y1="25220" x2="70437" y2="31938"/>
                        <a14:foregroundMark x1="70139" y1="32709" x2="57937" y2="52093"/>
                        <a14:foregroundMark x1="57937" y1="52093" x2="36905" y2="66630"/>
                        <a14:foregroundMark x1="36905" y1="66630" x2="50595" y2="52974"/>
                        <a14:foregroundMark x1="50595" y1="52974" x2="35317" y2="52643"/>
                        <a14:foregroundMark x1="35317" y1="52643" x2="32738" y2="24890"/>
                        <a14:foregroundMark x1="32738" y1="24890" x2="22569" y2="21586"/>
                        <a14:foregroundMark x1="22569" y1="21586" x2="15228" y2="39758"/>
                        <a14:foregroundMark x1="15228" y1="39758" x2="16815" y2="36123"/>
                        <a14:foregroundMark x1="16815" y1="35573" x2="14831" y2="40198"/>
                        <a14:foregroundMark x1="25050" y1="90198" x2="28075" y2="90969"/>
                        <a14:foregroundMark x1="46181" y1="93282" x2="41319" y2="95705"/>
                        <a14:foregroundMark x1="47173" y1="93502" x2="46925" y2="98238"/>
                        <a14:foregroundMark x1="46925" y1="94383" x2="45933" y2="99890"/>
                        <a14:foregroundMark x1="50050" y1="97357" x2="50050" y2="97357"/>
                        <a14:foregroundMark x1="53026" y1="97137" x2="53026" y2="97137"/>
                        <a14:foregroundMark x1="54563" y1="96256" x2="55060" y2="95705"/>
                        <a14:foregroundMark x1="57044" y1="94604" x2="58681" y2="93833"/>
                        <a14:foregroundMark x1="15327" y1="37996" x2="13690" y2="41410"/>
                        <a14:foregroundMark x1="15675" y1="82159" x2="15427" y2="87115"/>
                        <a14:foregroundMark x1="70437" y1="28855" x2="71528" y2="38546"/>
                        <a14:foregroundMark x1="29663" y1="95154" x2="32540" y2="95705"/>
                        <a14:foregroundMark x1="32788" y1="20815" x2="30556" y2="19714"/>
                        <a14:foregroundMark x1="25942" y1="91850" x2="28819" y2="94383"/>
                        <a14:foregroundMark x1="35813" y1="97907" x2="38046" y2="97907"/>
                        <a14:foregroundMark x1="41171" y1="95705" x2="37450" y2="95154"/>
                        <a14:foregroundMark x1="33433" y1="94934" x2="36310" y2="95485"/>
                      </a14:backgroundRemoval>
                    </a14:imgEffect>
                  </a14:imgLayer>
                </a14:imgProps>
              </a:ext>
            </a:extLst>
          </a:blip>
          <a:srcRect l="12800" t="14050" r="27600"/>
          <a:stretch/>
        </p:blipFill>
        <p:spPr>
          <a:xfrm>
            <a:off x="1793609" y="2791787"/>
            <a:ext cx="2649799" cy="1721102"/>
          </a:xfrm>
          <a:prstGeom prst="rect">
            <a:avLst/>
          </a:prstGeom>
        </p:spPr>
      </p:pic>
      <p:pic>
        <p:nvPicPr>
          <p:cNvPr id="12" name="Picture 11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CB02DDC-989D-9528-01C1-EA91B0BA51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3987" b="98128" l="13294" r="75050">
                        <a14:foregroundMark x1="16716" y1="14317" x2="18651" y2="71256"/>
                        <a14:foregroundMark x1="18651" y1="71256" x2="31399" y2="88877"/>
                        <a14:foregroundMark x1="31399" y1="88877" x2="46875" y2="88106"/>
                        <a14:foregroundMark x1="46875" y1="88106" x2="66171" y2="88436"/>
                        <a14:foregroundMark x1="66171" y1="88436" x2="75099" y2="64317"/>
                        <a14:foregroundMark x1="75099" y1="64317" x2="75050" y2="33921"/>
                        <a14:foregroundMark x1="75050" y1="33921" x2="69196" y2="10573"/>
                        <a14:foregroundMark x1="69196" y1="10573" x2="18452" y2="14648"/>
                        <a14:foregroundMark x1="18452" y1="14648" x2="17014" y2="13987"/>
                        <a14:foregroundMark x1="53968" y1="24229" x2="41667" y2="22467"/>
                        <a14:foregroundMark x1="41667" y1="22467" x2="64187" y2="31828"/>
                        <a14:foregroundMark x1="64187" y1="31828" x2="75050" y2="20485"/>
                        <a14:foregroundMark x1="72321" y1="58150" x2="73661" y2="78524"/>
                        <a14:foregroundMark x1="32788" y1="60242" x2="29216" y2="60903"/>
                        <a14:foregroundMark x1="49454" y1="41520" x2="52877" y2="39207"/>
                        <a14:foregroundMark x1="51736" y1="56718" x2="50496" y2="52533"/>
                        <a14:foregroundMark x1="30109" y1="64317" x2="32937" y2="60683"/>
                        <a14:foregroundMark x1="55258" y1="32269" x2="56746" y2="36233"/>
                        <a14:foregroundMark x1="32540" y1="63656" x2="28869" y2="63987"/>
                        <a14:foregroundMark x1="45933" y1="20485" x2="59177" y2="17952"/>
                        <a14:foregroundMark x1="59177" y1="17952" x2="46925" y2="17731"/>
                        <a14:foregroundMark x1="58780" y1="32048" x2="42659" y2="39758"/>
                        <a14:foregroundMark x1="42659" y1="39758" x2="41468" y2="41850"/>
                        <a14:foregroundMark x1="27480" y1="61674" x2="28571" y2="73789"/>
                        <a14:foregroundMark x1="13294" y1="36454" x2="16518" y2="39868"/>
                        <a14:foregroundMark x1="30655" y1="69273" x2="33780" y2="67401"/>
                        <a14:foregroundMark x1="35962" y1="18612" x2="37946" y2="20705"/>
                        <a14:foregroundMark x1="45784" y1="92070" x2="51190" y2="96145"/>
                        <a14:foregroundMark x1="16865" y1="82819" x2="15575" y2="88877"/>
                        <a14:foregroundMark x1="17262" y1="88106" x2="17609" y2="91410"/>
                        <a14:foregroundMark x1="20933" y1="85242" x2="21677" y2="90529"/>
                        <a14:foregroundMark x1="28125" y1="93172" x2="30605" y2="94824"/>
                        <a14:foregroundMark x1="31994" y1="93062" x2="31994" y2="93062"/>
                        <a14:foregroundMark x1="36310" y1="95374" x2="36310" y2="95374"/>
                        <a14:foregroundMark x1="41022" y1="96806" x2="38740" y2="96806"/>
                        <a14:foregroundMark x1="33433" y1="93172" x2="34524" y2="93943"/>
                        <a14:foregroundMark x1="51736" y1="96806" x2="53968" y2="96696"/>
                        <a14:foregroundMark x1="58135" y1="98128" x2="60417" y2="97247"/>
                        <a14:foregroundMark x1="62550" y1="95044" x2="60813" y2="96696"/>
                        <a14:foregroundMark x1="55258" y1="98128" x2="54266" y2="97687"/>
                        <a14:foregroundMark x1="57788" y1="97687" x2="55754" y2="97687"/>
                        <a14:foregroundMark x1="28224" y1="68392" x2="28323" y2="67291"/>
                        <a14:foregroundMark x1="17857" y1="93172" x2="17857" y2="94824"/>
                        <a14:foregroundMark x1="18254" y1="96256" x2="18155" y2="97687"/>
                        <a14:foregroundMark x1="15327" y1="94824" x2="15327" y2="96476"/>
                        <a14:foregroundMark x1="15327" y1="91520" x2="15228" y2="94273"/>
                        <a14:foregroundMark x1="13690" y1="89207" x2="13492" y2="92291"/>
                      </a14:backgroundRemoval>
                    </a14:imgEffect>
                  </a14:imgLayer>
                </a14:imgProps>
              </a:ext>
            </a:extLst>
          </a:blip>
          <a:srcRect l="12535" t="7305" r="22598" b="748"/>
          <a:stretch/>
        </p:blipFill>
        <p:spPr>
          <a:xfrm>
            <a:off x="5109063" y="2715817"/>
            <a:ext cx="2730623" cy="1667532"/>
          </a:xfrm>
          <a:prstGeom prst="rect">
            <a:avLst/>
          </a:prstGeom>
        </p:spPr>
      </p:pic>
      <p:sp>
        <p:nvSpPr>
          <p:cNvPr id="30" name="Google Shape;257;p27">
            <a:extLst>
              <a:ext uri="{FF2B5EF4-FFF2-40B4-BE49-F238E27FC236}">
                <a16:creationId xmlns:a16="http://schemas.microsoft.com/office/drawing/2014/main" id="{DEDAC263-F4DB-15EC-2A33-7641B7B27F48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Challenges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E8995-F564-E18F-8061-A23ADF4FEC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330" y="881957"/>
            <a:ext cx="8457729" cy="1219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8E4677-D17D-85B8-AD81-1D82F407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30" y="2244919"/>
            <a:ext cx="8457730" cy="1158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76C159-A495-DA6C-C5BB-9B0BF8AB1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30" y="3524486"/>
            <a:ext cx="8457730" cy="1243204"/>
          </a:xfrm>
          <a:prstGeom prst="rect">
            <a:avLst/>
          </a:prstGeom>
        </p:spPr>
      </p:pic>
      <p:sp>
        <p:nvSpPr>
          <p:cNvPr id="13" name="Google Shape;257;p27">
            <a:extLst>
              <a:ext uri="{FF2B5EF4-FFF2-40B4-BE49-F238E27FC236}">
                <a16:creationId xmlns:a16="http://schemas.microsoft.com/office/drawing/2014/main" id="{92B8728B-D120-3FE5-D827-971A83E5CB08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 Tests</a:t>
            </a:r>
          </a:p>
        </p:txBody>
      </p:sp>
    </p:spTree>
    <p:extLst>
      <p:ext uri="{BB962C8B-B14F-4D97-AF65-F5344CB8AC3E}">
        <p14:creationId xmlns:p14="http://schemas.microsoft.com/office/powerpoint/2010/main" val="255257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Google Shape;257;p27">
            <a:extLst>
              <a:ext uri="{FF2B5EF4-FFF2-40B4-BE49-F238E27FC236}">
                <a16:creationId xmlns:a16="http://schemas.microsoft.com/office/drawing/2014/main" id="{92B8728B-D120-3FE5-D827-971A83E5CB08}"/>
              </a:ext>
            </a:extLst>
          </p:cNvPr>
          <p:cNvSpPr txBox="1">
            <a:spLocks/>
          </p:cNvSpPr>
          <p:nvPr/>
        </p:nvSpPr>
        <p:spPr>
          <a:xfrm>
            <a:off x="221450" y="265061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SW 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95F69-E466-F939-207F-2BACB5CF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603918"/>
            <a:ext cx="8473440" cy="1018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CDB76-F452-C327-4708-72A6104A1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2726106"/>
            <a:ext cx="8473440" cy="68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685800" y="1991850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/>
              <a:t>Thank you!</a:t>
            </a:r>
            <a:endParaRPr sz="4800" b="1" dirty="0"/>
          </a:p>
        </p:txBody>
      </p:sp>
      <p:sp>
        <p:nvSpPr>
          <p:cNvPr id="332" name="Google Shape;332;p33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41</Words>
  <Application>Microsoft Office PowerPoint</Application>
  <PresentationFormat>On-screen Show (16:9)</PresentationFormat>
  <Paragraphs>21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Cousine</vt:lpstr>
      <vt:lpstr>Arial</vt:lpstr>
      <vt:lpstr>Valentine template</vt:lpstr>
      <vt:lpstr>PROJECT #11-HangMan Continental Entry Training Program Danca Alexandra-Simona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HangMan Continental Entry Training Program Danca Alexandra-Simona</dc:title>
  <cp:lastModifiedBy>DANCA S ALEXANDRA SIMONA</cp:lastModifiedBy>
  <cp:revision>6</cp:revision>
  <dcterms:modified xsi:type="dcterms:W3CDTF">2022-08-04T10:44:17Z</dcterms:modified>
</cp:coreProperties>
</file>